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64" r:id="rId11"/>
    <p:sldId id="265" r:id="rId12"/>
    <p:sldId id="266" r:id="rId13"/>
    <p:sldId id="267" r:id="rId14"/>
    <p:sldId id="273" r:id="rId15"/>
    <p:sldId id="271" r:id="rId16"/>
    <p:sldId id="275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982E2-5779-43DF-BCE4-F2DB06EAE6D0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E1B1-40E6-4D7E-9955-AF6EF432B0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230425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Гимнастика для глаз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208912" cy="3672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20211118_0852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7776864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Метка на стекле</a:t>
            </a:r>
          </a:p>
        </p:txBody>
      </p:sp>
      <p:pic>
        <p:nvPicPr>
          <p:cNvPr id="8" name="Содержимое 7" descr="IMG_20211117_151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</p:spPr>
        <p:txBody>
          <a:bodyPr>
            <a:noAutofit/>
          </a:bodyPr>
          <a:lstStyle/>
          <a:p>
            <a:r>
              <a:rPr lang="ru-RU" sz="2600" dirty="0"/>
              <a:t>Ребенку предлагаем рассмотреть круг, наклеенный на стекле, затем перевести взгляд на самую удаленную точку за стеклом и рассказать, что он там видит</a:t>
            </a:r>
            <a:r>
              <a:rPr lang="ru-RU" sz="2600" dirty="0" smtClean="0"/>
              <a:t>. Очки не снимать.</a:t>
            </a:r>
            <a:endParaRPr lang="ru-RU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специальных полей</a:t>
            </a:r>
            <a:endParaRPr lang="ru-RU" dirty="0"/>
          </a:p>
        </p:txBody>
      </p:sp>
      <p:pic>
        <p:nvPicPr>
          <p:cNvPr id="7" name="Содержимое 6" descr="IMG_20211118_102500_BURS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08911" cy="49685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СКАЧАННОЕ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40959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 descr="D:\СКАЧАННОЕ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Общие рекомендации: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Планировать </a:t>
            </a:r>
            <a:r>
              <a:rPr lang="ru-RU" sz="2800" dirty="0"/>
              <a:t>для разучивания и выполнения 2 комплекса на </a:t>
            </a:r>
            <a:r>
              <a:rPr lang="ru-RU" sz="2800" dirty="0" smtClean="0"/>
              <a:t>месяц.</a:t>
            </a:r>
            <a:endParaRPr lang="ru-RU" sz="2800" dirty="0"/>
          </a:p>
          <a:p>
            <a:r>
              <a:rPr lang="ru-RU" sz="2800" dirty="0"/>
              <a:t>При планировании рекомендуется учитывать принцип </a:t>
            </a:r>
            <a:r>
              <a:rPr lang="ru-RU" sz="2800" dirty="0" smtClean="0"/>
              <a:t>усложнения.</a:t>
            </a:r>
          </a:p>
          <a:p>
            <a:r>
              <a:rPr lang="ru-RU" sz="2800" dirty="0"/>
              <a:t>Гимнастику можно включать в занятия и режимные моменты.</a:t>
            </a:r>
          </a:p>
          <a:p>
            <a:r>
              <a:rPr lang="ru-RU" sz="2800" dirty="0"/>
              <a:t>Для гимнастики можно использовать мелкие предметы, изображения.</a:t>
            </a:r>
          </a:p>
          <a:p>
            <a:r>
              <a:rPr lang="ru-RU" sz="2800" dirty="0"/>
              <a:t>Упражнения хорошо проводить под музыкальное сопровождение.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проведения зрительной гимнастики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dirty="0"/>
              <a:t>1 Фиксированное положение головы (дети стоят, стараясь не </a:t>
            </a:r>
            <a:r>
              <a:rPr lang="ru-RU" sz="9600" dirty="0" smtClean="0"/>
              <a:t>поворачивать головы), это </a:t>
            </a:r>
            <a:r>
              <a:rPr lang="ru-RU" sz="9600" dirty="0"/>
              <a:t>необходимо для того, чтобы </a:t>
            </a:r>
            <a:r>
              <a:rPr lang="ru-RU" sz="9600" dirty="0" smtClean="0"/>
              <a:t>заставить работать </a:t>
            </a:r>
            <a:r>
              <a:rPr lang="ru-RU" sz="9600" dirty="0" err="1"/>
              <a:t>глазодвигательные</a:t>
            </a:r>
            <a:r>
              <a:rPr lang="ru-RU" sz="9600" dirty="0"/>
              <a:t> мышцы, если это условие не соблюдается, </a:t>
            </a:r>
            <a:r>
              <a:rPr lang="ru-RU" sz="9600" dirty="0" smtClean="0"/>
              <a:t>то работают </a:t>
            </a:r>
            <a:r>
              <a:rPr lang="ru-RU" sz="9600" dirty="0"/>
              <a:t>мышцы шеи, но не глаз.</a:t>
            </a:r>
          </a:p>
          <a:p>
            <a:pPr algn="just">
              <a:buNone/>
            </a:pPr>
            <a:r>
              <a:rPr lang="ru-RU" sz="9600" dirty="0"/>
              <a:t>2 Длительность проведения зрительной гимнастики – 2-3 минут в </a:t>
            </a:r>
            <a:r>
              <a:rPr lang="ru-RU" sz="9600" dirty="0" smtClean="0"/>
              <a:t>младшей и </a:t>
            </a:r>
            <a:r>
              <a:rPr lang="ru-RU" sz="9600" dirty="0"/>
              <a:t>средней группе, 4-5 минут в старших группах. Упражнения </a:t>
            </a:r>
            <a:r>
              <a:rPr lang="ru-RU" sz="9600" dirty="0" smtClean="0"/>
              <a:t>рекомендуется проводить </a:t>
            </a:r>
            <a:r>
              <a:rPr lang="ru-RU" sz="9600" dirty="0"/>
              <a:t>дважды в день со всеми детьми или индивидуально.</a:t>
            </a:r>
          </a:p>
          <a:p>
            <a:pPr algn="just">
              <a:buNone/>
            </a:pPr>
            <a:r>
              <a:rPr lang="ru-RU" sz="9600" dirty="0"/>
              <a:t>3 Выбор зрительных упражнений для занятий определяется характером </a:t>
            </a:r>
            <a:r>
              <a:rPr lang="ru-RU" sz="9600" dirty="0" smtClean="0"/>
              <a:t>и объёмом </a:t>
            </a:r>
            <a:r>
              <a:rPr lang="ru-RU" sz="9600" dirty="0"/>
              <a:t>интеллектуального напряжения, объёмом двигательной </a:t>
            </a:r>
            <a:r>
              <a:rPr lang="ru-RU" sz="9600" dirty="0" smtClean="0"/>
              <a:t>активности, интенсивности </a:t>
            </a:r>
            <a:r>
              <a:rPr lang="ru-RU" sz="9600" dirty="0"/>
              <a:t>зрительной работы, а так же видом занятия</a:t>
            </a:r>
            <a:r>
              <a:rPr lang="ru-RU" sz="9600" dirty="0" smtClean="0"/>
              <a:t>.</a:t>
            </a:r>
          </a:p>
          <a:p>
            <a:pPr algn="just">
              <a:buNone/>
            </a:pPr>
            <a:r>
              <a:rPr lang="ru-RU" sz="9600" dirty="0" smtClean="0"/>
              <a:t> </a:t>
            </a:r>
            <a:endParaRPr lang="ru-RU" sz="9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проведения зрительной гимнастики.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всегда снимать очки</a:t>
            </a:r>
          </a:p>
          <a:p>
            <a:r>
              <a:rPr lang="ru-RU" dirty="0"/>
              <a:t>- сидеть (стоять) прямо, не напрягаться расслабить плечи и опустить их</a:t>
            </a:r>
          </a:p>
          <a:p>
            <a:r>
              <a:rPr lang="ru-RU" dirty="0"/>
              <a:t>- следить за дыханием оно должно быть глубоким и равномерным</a:t>
            </a:r>
          </a:p>
          <a:p>
            <a:r>
              <a:rPr lang="ru-RU" dirty="0"/>
              <a:t>- сосредоточить все внимание на глазах</a:t>
            </a:r>
          </a:p>
          <a:p>
            <a:r>
              <a:rPr lang="ru-RU" dirty="0"/>
              <a:t>- после выполнения упражнения хорошо потянуться, от души зевнуть и часто</a:t>
            </a:r>
          </a:p>
          <a:p>
            <a:pPr>
              <a:buNone/>
            </a:pPr>
            <a:r>
              <a:rPr lang="ru-RU" dirty="0" smtClean="0"/>
              <a:t>    поморгать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Рекомендация родителям</a:t>
            </a:r>
            <a:endParaRPr lang="ru-RU" dirty="0"/>
          </a:p>
        </p:txBody>
      </p:sp>
      <p:pic>
        <p:nvPicPr>
          <p:cNvPr id="4" name="Содержимое 3" descr="IMG_20211118_083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19" cy="5184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28674" name="Picture 2" descr="D:\СКАЧАННОЕ\1568727193_09_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r>
              <a:rPr lang="ru-RU" sz="6000" b="1" dirty="0"/>
              <a:t>Цель:</a:t>
            </a:r>
            <a:r>
              <a:rPr lang="ru-RU" sz="6000" dirty="0"/>
              <a:t> профилактика нарушений зрения, формирование у детей дошкольного возраста представлений о необходимости заботы о своем здоровье, о важности зрения, как </a:t>
            </a:r>
            <a:r>
              <a:rPr lang="ru-RU" sz="6000" dirty="0" smtClean="0"/>
              <a:t>составной части </a:t>
            </a:r>
            <a:r>
              <a:rPr lang="ru-RU" sz="6000" dirty="0"/>
              <a:t>сохранения и укрепления здоровья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снятие </a:t>
            </a:r>
            <a:r>
              <a:rPr lang="ru-RU" dirty="0"/>
              <a:t>напряжения;</a:t>
            </a:r>
          </a:p>
          <a:p>
            <a:r>
              <a:rPr lang="ru-RU" dirty="0" smtClean="0"/>
              <a:t>предупреждения </a:t>
            </a:r>
            <a:r>
              <a:rPr lang="ru-RU" dirty="0"/>
              <a:t>утомления;</a:t>
            </a:r>
          </a:p>
          <a:p>
            <a:r>
              <a:rPr lang="ru-RU" dirty="0" smtClean="0"/>
              <a:t>тренировка и укрепление глазных </a:t>
            </a:r>
            <a:r>
              <a:rPr lang="ru-RU" dirty="0"/>
              <a:t>мышц;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глазного аппарата.</a:t>
            </a:r>
          </a:p>
          <a:p>
            <a:r>
              <a:rPr lang="ru-RU" dirty="0" smtClean="0"/>
              <a:t>улучшения </a:t>
            </a:r>
            <a:r>
              <a:rPr lang="ru-RU" dirty="0"/>
              <a:t>циркуляции крови и внутриглазной жидкости глаз</a:t>
            </a:r>
          </a:p>
          <a:p>
            <a:r>
              <a:rPr lang="ru-RU" smtClean="0"/>
              <a:t>улучшения </a:t>
            </a:r>
            <a:r>
              <a:rPr lang="ru-RU" dirty="0"/>
              <a:t>аккомодации (это способность глаза человека к </a:t>
            </a:r>
            <a:r>
              <a:rPr lang="ru-RU" dirty="0" smtClean="0"/>
              <a:t>хорошему качеству </a:t>
            </a:r>
            <a:r>
              <a:rPr lang="ru-RU" dirty="0"/>
              <a:t>зрения на разных расстояниях).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зрительной гимнастики: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11560" y="1676374"/>
            <a:ext cx="79928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</a:rPr>
              <a:t> использование зрительных ориентиров (индивидуальные, потолочные,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настенные);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</a:rPr>
              <a:t> опора на схему и зрительные метки;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</a:rPr>
              <a:t> гимнастика по словесной инструкции, со стихотворениями;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YS Text" charset="0"/>
                <a:ea typeface="Times New Roman" pitchFamily="18" charset="0"/>
                <a:cs typeface="Times New Roman" pitchFamily="18" charset="0"/>
              </a:rPr>
              <a:t> электронная гимнастика.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YS Text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Потолочные зрительные ориентиры</a:t>
            </a:r>
            <a:endParaRPr lang="ru-RU" dirty="0"/>
          </a:p>
        </p:txBody>
      </p:sp>
      <p:pic>
        <p:nvPicPr>
          <p:cNvPr id="8" name="Содержимое 7" descr="IMG_20211118_130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7848871" cy="504056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Потолочные зрительные ориентиры</a:t>
            </a:r>
            <a:endParaRPr lang="ru-RU" dirty="0"/>
          </a:p>
        </p:txBody>
      </p:sp>
      <p:pic>
        <p:nvPicPr>
          <p:cNvPr id="7" name="Содержимое 6" descr="IMG_20211117_1553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172272" cy="4680520"/>
          </a:xfrm>
        </p:spPr>
      </p:pic>
      <p:pic>
        <p:nvPicPr>
          <p:cNvPr id="8" name="Содержимое 7" descr="IMG_20211117_152825_BURST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172272" cy="46805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Настенные зрительные ориентиры</a:t>
            </a:r>
            <a:endParaRPr lang="ru-RU" dirty="0"/>
          </a:p>
        </p:txBody>
      </p:sp>
      <p:pic>
        <p:nvPicPr>
          <p:cNvPr id="5" name="Содержимое 4" descr="IMG_20211117_1553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Содержимое 5" descr="IMG_20211117_1546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403244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0211117_152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352927" cy="586551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11118_130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80919" cy="597666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721</TotalTime>
  <Words>365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Гимнастика для глаз</vt:lpstr>
      <vt:lpstr>Слайд 2</vt:lpstr>
      <vt:lpstr>Задачи:</vt:lpstr>
      <vt:lpstr>Формы зрительной гимнастики:</vt:lpstr>
      <vt:lpstr>Потолочные зрительные ориентиры</vt:lpstr>
      <vt:lpstr>Потолочные зрительные ориентиры</vt:lpstr>
      <vt:lpstr>Настенные зрительные ориентиры</vt:lpstr>
      <vt:lpstr>Слайд 8</vt:lpstr>
      <vt:lpstr>Слайд 9</vt:lpstr>
      <vt:lpstr>Метка на стекле</vt:lpstr>
      <vt:lpstr>Использование специальных полей</vt:lpstr>
      <vt:lpstr>Слайд 12</vt:lpstr>
      <vt:lpstr>Слайд 13</vt:lpstr>
      <vt:lpstr>Общие рекомендации: </vt:lpstr>
      <vt:lpstr>Условия проведения зрительной гимнастики</vt:lpstr>
      <vt:lpstr>Правила проведения зрительной гимнастики.</vt:lpstr>
      <vt:lpstr>Рекомендация родителям</vt:lpstr>
      <vt:lpstr>Благодарим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73</cp:revision>
  <dcterms:created xsi:type="dcterms:W3CDTF">2021-11-18T16:14:21Z</dcterms:created>
  <dcterms:modified xsi:type="dcterms:W3CDTF">2021-11-19T04:15:57Z</dcterms:modified>
</cp:coreProperties>
</file>